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15"/>
  </p:notesMasterIdLst>
  <p:sldIdLst>
    <p:sldId id="264" r:id="rId2"/>
    <p:sldId id="258" r:id="rId3"/>
    <p:sldId id="270" r:id="rId4"/>
    <p:sldId id="259" r:id="rId5"/>
    <p:sldId id="261" r:id="rId6"/>
    <p:sldId id="269" r:id="rId7"/>
    <p:sldId id="260" r:id="rId8"/>
    <p:sldId id="268" r:id="rId9"/>
    <p:sldId id="267" r:id="rId10"/>
    <p:sldId id="271" r:id="rId11"/>
    <p:sldId id="257" r:id="rId12"/>
    <p:sldId id="266" r:id="rId13"/>
    <p:sldId id="265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C77A956D-494C-49B8-9D35-0446FD34C88D}">
          <p14:sldIdLst>
            <p14:sldId id="264"/>
            <p14:sldId id="258"/>
            <p14:sldId id="270"/>
            <p14:sldId id="259"/>
            <p14:sldId id="261"/>
            <p14:sldId id="269"/>
            <p14:sldId id="260"/>
            <p14:sldId id="268"/>
            <p14:sldId id="267"/>
            <p14:sldId id="271"/>
            <p14:sldId id="257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64209" autoAdjust="0"/>
  </p:normalViewPr>
  <p:slideViewPr>
    <p:cSldViewPr>
      <p:cViewPr varScale="1">
        <p:scale>
          <a:sx n="78" d="100"/>
          <a:sy n="78" d="100"/>
        </p:scale>
        <p:origin x="136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3CD83-53B6-4C25-AC9F-33B90EA4E367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B3498-B607-4DDD-A57A-54FB75A207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54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B3498-B607-4DDD-A57A-54FB75A2071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26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40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12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97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96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51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60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38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658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7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4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885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2018/11/24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45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9.png"/><Relationship Id="rId5" Type="http://schemas.microsoft.com/office/2007/relationships/media" Target="../media/media3.mp3"/><Relationship Id="rId10" Type="http://schemas.openxmlformats.org/officeDocument/2006/relationships/image" Target="../media/image18.png"/><Relationship Id="rId4" Type="http://schemas.openxmlformats.org/officeDocument/2006/relationships/audio" Target="../media/media2.mp3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横巻き 5"/>
          <p:cNvSpPr/>
          <p:nvPr/>
        </p:nvSpPr>
        <p:spPr>
          <a:xfrm>
            <a:off x="467544" y="1916832"/>
            <a:ext cx="8208912" cy="1944216"/>
          </a:xfrm>
          <a:prstGeom prst="horizontalScroll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3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3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223629" y="2367176"/>
            <a:ext cx="6696743" cy="1080120"/>
          </a:xfrm>
        </p:spPr>
        <p:txBody>
          <a:bodyPr>
            <a:noAutofit/>
          </a:bodyPr>
          <a:lstStyle/>
          <a:p>
            <a:r>
              <a:rPr kumimoji="1" lang="ja-JP" altLang="en-US" sz="7200" i="1" u="sng" dirty="0" smtClean="0">
                <a:solidFill>
                  <a:srgbClr val="00B050"/>
                </a:solidFill>
              </a:rPr>
              <a:t>スライム</a:t>
            </a:r>
            <a:r>
              <a:rPr kumimoji="1" lang="ja-JP" altLang="en-US" sz="7200" i="1" u="sng" dirty="0" smtClean="0">
                <a:solidFill>
                  <a:srgbClr val="FF0000"/>
                </a:solidFill>
              </a:rPr>
              <a:t>ハンター</a:t>
            </a:r>
            <a:endParaRPr kumimoji="1" lang="ja-JP" altLang="en-US" sz="7200" i="1" u="sng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15088" y="5013175"/>
            <a:ext cx="3977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3200" i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2018/11/24</a:t>
            </a:r>
            <a:endParaRPr kumimoji="1" lang="ja-JP" altLang="en-US" sz="3200" i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352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8" presetClass="emph" presetSubtype="0" fill="hold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1803334" cy="1803334"/>
          </a:xfrm>
          <a:prstGeom prst="rect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44137" y="224850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ja-JP" sz="6000" dirty="0" smtClean="0"/>
              <a:t>9</a:t>
            </a:r>
            <a:r>
              <a:rPr kumimoji="1" lang="ja-JP" altLang="en-US" sz="6000" dirty="0" smtClean="0"/>
              <a:t>月から改善したところ</a:t>
            </a:r>
            <a:endParaRPr kumimoji="1" lang="ja-JP" altLang="en-US" sz="6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9552" y="1367850"/>
            <a:ext cx="8136904" cy="10156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(1)</a:t>
            </a:r>
            <a:r>
              <a:rPr kumimoji="1"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タイトル画面でゲームのレベルを選択できる様にした。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  レベルに応じて、背景、及び敵のキャラクタ画像と数を変更した。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0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また、画面の左上にレベルを表示した。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2538248"/>
            <a:ext cx="1834286" cy="1837143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07" y="2520557"/>
            <a:ext cx="1835257" cy="1835257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539552" y="4792534"/>
            <a:ext cx="8136904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(2)</a:t>
            </a:r>
            <a:r>
              <a:rPr kumimoji="1"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敵を倒した時の効果音、ゲームクリアとゲームオーバー時の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0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 </a:t>
            </a:r>
            <a:r>
              <a:rPr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音楽を追加した。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80486" y="4424207"/>
            <a:ext cx="1296144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タイトル画面</a:t>
            </a:r>
            <a:endParaRPr kumimoji="1" lang="ja-JP" altLang="en-US" sz="1600" dirty="0"/>
          </a:p>
        </p:txBody>
      </p:sp>
      <p:sp>
        <p:nvSpPr>
          <p:cNvPr id="14" name="正方形/長方形 13"/>
          <p:cNvSpPr/>
          <p:nvPr/>
        </p:nvSpPr>
        <p:spPr>
          <a:xfrm>
            <a:off x="2912068" y="4429451"/>
            <a:ext cx="1296144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EASY</a:t>
            </a:r>
            <a:endParaRPr kumimoji="1" lang="ja-JP" altLang="en-US" sz="1600" dirty="0"/>
          </a:p>
        </p:txBody>
      </p:sp>
      <p:sp>
        <p:nvSpPr>
          <p:cNvPr id="15" name="正方形/長方形 14"/>
          <p:cNvSpPr/>
          <p:nvPr/>
        </p:nvSpPr>
        <p:spPr>
          <a:xfrm>
            <a:off x="5002144" y="4424207"/>
            <a:ext cx="1296144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NORMAL</a:t>
            </a:r>
            <a:endParaRPr kumimoji="1" lang="ja-JP" altLang="en-US" sz="1600" dirty="0"/>
          </a:p>
        </p:txBody>
      </p:sp>
      <p:sp>
        <p:nvSpPr>
          <p:cNvPr id="16" name="正方形/長方形 15"/>
          <p:cNvSpPr/>
          <p:nvPr/>
        </p:nvSpPr>
        <p:spPr>
          <a:xfrm>
            <a:off x="7098446" y="4424207"/>
            <a:ext cx="1296144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HARD</a:t>
            </a:r>
            <a:endParaRPr kumimoji="1" lang="ja-JP" altLang="en-US" sz="16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52" y="2511978"/>
            <a:ext cx="1843345" cy="1837629"/>
          </a:xfrm>
          <a:prstGeom prst="rect">
            <a:avLst/>
          </a:prstGeom>
          <a:ln w="57150">
            <a:solidFill>
              <a:srgbClr val="9933FF"/>
            </a:solidFill>
          </a:ln>
        </p:spPr>
      </p:pic>
      <p:pic>
        <p:nvPicPr>
          <p:cNvPr id="17" name="切る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02756" y="5551982"/>
            <a:ext cx="609600" cy="609600"/>
          </a:xfrm>
          <a:prstGeom prst="rect">
            <a:avLst/>
          </a:prstGeom>
        </p:spPr>
      </p:pic>
      <p:pic>
        <p:nvPicPr>
          <p:cNvPr id="18" name="栄光のファンファーレ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475920" y="5545775"/>
            <a:ext cx="609600" cy="609600"/>
          </a:xfrm>
          <a:prstGeom prst="rect">
            <a:avLst/>
          </a:prstGeom>
        </p:spPr>
      </p:pic>
      <p:pic>
        <p:nvPicPr>
          <p:cNvPr id="19" name="ゲームオーバー　レトロ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12264" y="5551982"/>
            <a:ext cx="609600" cy="60960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1043607" y="6292508"/>
            <a:ext cx="2501319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敵を倒した時の効果音</a:t>
            </a:r>
            <a:endParaRPr kumimoji="1" lang="ja-JP" altLang="en-US" sz="1600" dirty="0"/>
          </a:p>
        </p:txBody>
      </p:sp>
      <p:sp>
        <p:nvSpPr>
          <p:cNvPr id="21" name="正方形/長方形 20"/>
          <p:cNvSpPr/>
          <p:nvPr/>
        </p:nvSpPr>
        <p:spPr>
          <a:xfrm>
            <a:off x="3819785" y="6292508"/>
            <a:ext cx="1921871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ゲームクリア</a:t>
            </a:r>
            <a:endParaRPr kumimoji="1" lang="ja-JP" altLang="en-US" sz="1600" dirty="0"/>
          </a:p>
        </p:txBody>
      </p:sp>
      <p:sp>
        <p:nvSpPr>
          <p:cNvPr id="22" name="正方形/長方形 21"/>
          <p:cNvSpPr/>
          <p:nvPr/>
        </p:nvSpPr>
        <p:spPr>
          <a:xfrm>
            <a:off x="5932993" y="6292508"/>
            <a:ext cx="1921871" cy="232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ゲームオーバー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6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6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775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7383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8" grpId="0" animBg="1"/>
      <p:bldP spid="10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6000" dirty="0" smtClean="0"/>
              <a:t>障害物の判定</a:t>
            </a:r>
            <a:endParaRPr kumimoji="1" lang="ja-JP" altLang="en-US" sz="6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71599" y="1340768"/>
            <a:ext cx="7207725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障害物の衝突判定を追加した。キャラクターが障害物に</a:t>
            </a:r>
            <a:endParaRPr kumimoji="1"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0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衝突する方向に応じて、キャラクターの移動処理を変更した</a:t>
            </a:r>
            <a:endParaRPr lang="en-US" altLang="ja-JP" sz="20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3" y="2294019"/>
            <a:ext cx="1430093" cy="925960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1" y="2276872"/>
            <a:ext cx="1476581" cy="943107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4" y="5085184"/>
            <a:ext cx="815454" cy="1387034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対角する 2 つの角を切り取った四角形 15"/>
          <p:cNvSpPr/>
          <p:nvPr/>
        </p:nvSpPr>
        <p:spPr>
          <a:xfrm>
            <a:off x="3347864" y="2284391"/>
            <a:ext cx="5544616" cy="121661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(a)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キャラクターが右方向、または左方向に移動中に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衝突した場合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キャラクターの </a:t>
            </a:r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X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座標を変更せず、キャラクターを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右方向、または左方向に移動できない様にした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84" y="3414681"/>
            <a:ext cx="813929" cy="1399228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9" name="対角する 2 つの角を切り取った四角形 18"/>
          <p:cNvSpPr/>
          <p:nvPr/>
        </p:nvSpPr>
        <p:spPr>
          <a:xfrm>
            <a:off x="3347864" y="3699031"/>
            <a:ext cx="5544616" cy="121661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(b)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キャラクターが上方向、または下方向に移動中に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衝突した場合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キャラクターの </a:t>
            </a:r>
            <a:r>
              <a:rPr lang="en-US" altLang="ja-JP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Y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座標を変更せず、キャラクターを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右方向、または左方向に移動できない様にした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" y="3444742"/>
            <a:ext cx="805928" cy="1406086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1" name="対角する 2 つの角を切り取った四角形 20"/>
          <p:cNvSpPr/>
          <p:nvPr/>
        </p:nvSpPr>
        <p:spPr>
          <a:xfrm>
            <a:off x="3347864" y="5085183"/>
            <a:ext cx="5544616" cy="1467817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(c)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キャラクターが障害物の下にいて衝突したとき、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キャラクターの </a:t>
            </a:r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Y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座標を </a:t>
            </a:r>
            <a:r>
              <a:rPr lang="en-US" altLang="ja-JP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+1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して、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 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↓ キーを押してなくても、下に移動する様にした。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   さらに画面の下まで移動したら、ゲームオーバー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1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 </a:t>
            </a:r>
            <a:r>
              <a:rPr lang="ja-JP" altLang="en-US" sz="1600" dirty="0" smtClean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にした</a:t>
            </a:r>
            <a:endParaRPr lang="en-US" altLang="ja-JP" sz="1600" dirty="0" smtClean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85184"/>
            <a:ext cx="1467817" cy="1467817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26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6" grpId="0" animBg="1"/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4520" y="152400"/>
            <a:ext cx="5554960" cy="990600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/>
              <a:t>企画を通して</a:t>
            </a:r>
            <a:endParaRPr kumimoji="1" lang="ja-JP" altLang="en-US" sz="6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ln w="5715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ゲーム作りでは、アイデアだけでなく、それを実現する技術が必要であることを学んだ。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/>
              <a:t>ゲーム</a:t>
            </a:r>
            <a:r>
              <a:rPr lang="ja-JP" altLang="en-US" dirty="0" smtClean="0"/>
              <a:t>の素材集めを担当して、一つのゲームを作るのにたくさんの画像や音楽が使われていることを知り、製作者の苦労を理解することができた。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班で協力することで最初の頃と比べて、かなり良いものができたので</a:t>
            </a:r>
            <a:r>
              <a:rPr lang="ja-JP" altLang="en-US" dirty="0"/>
              <a:t>協力</a:t>
            </a:r>
            <a:r>
              <a:rPr kumimoji="1" lang="ja-JP" altLang="en-US" dirty="0" smtClean="0"/>
              <a:t>することの大切さを実感した。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100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角丸四角形 2"/>
          <p:cNvSpPr/>
          <p:nvPr/>
        </p:nvSpPr>
        <p:spPr>
          <a:xfrm>
            <a:off x="6660232" y="4365105"/>
            <a:ext cx="1656184" cy="181083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角丸四角形 1"/>
          <p:cNvSpPr/>
          <p:nvPr/>
        </p:nvSpPr>
        <p:spPr>
          <a:xfrm>
            <a:off x="736789" y="575327"/>
            <a:ext cx="1584176" cy="19442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5536" y="3013502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ご清聴ありがとうございました</a:t>
            </a:r>
            <a:endParaRPr kumimoji="1" lang="en-US" altLang="ja-JP" sz="48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185"/>
          <a:stretch/>
        </p:blipFill>
        <p:spPr bwMode="auto">
          <a:xfrm>
            <a:off x="897326" y="764704"/>
            <a:ext cx="1263103" cy="1565463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66" y="4586444"/>
            <a:ext cx="1304516" cy="1368152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4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2.22222E-6 L -0.00278 -0.0615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079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32756"/>
            <a:ext cx="4769143" cy="4776572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5" name="対角する 2 つの角を切り取った四角形 4"/>
          <p:cNvSpPr/>
          <p:nvPr/>
        </p:nvSpPr>
        <p:spPr>
          <a:xfrm>
            <a:off x="5464137" y="1232756"/>
            <a:ext cx="3413687" cy="3672408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 w="76200"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1560" y="116632"/>
            <a:ext cx="8229600" cy="990600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/>
              <a:t>どんなゲームか</a:t>
            </a:r>
            <a:endParaRPr kumimoji="1" lang="ja-JP" altLang="en-US" sz="6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50800" y="1484784"/>
            <a:ext cx="3240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accent2">
                    <a:lumMod val="50000"/>
                  </a:schemeClr>
                </a:solidFill>
              </a:rPr>
              <a:t>城</a:t>
            </a:r>
            <a:r>
              <a:rPr lang="ja-JP" altLang="en-US" sz="2800" dirty="0" smtClean="0">
                <a:solidFill>
                  <a:schemeClr val="accent2">
                    <a:lumMod val="50000"/>
                  </a:schemeClr>
                </a:solidFill>
              </a:rPr>
              <a:t>を目指す勇者だが、向かう途中たくさんの敵に遭遇する。村の平和のためにもできるだけ倒して城へと向かおう。</a:t>
            </a:r>
            <a:endParaRPr lang="en-US" altLang="ja-JP" sz="28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4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" y="1254811"/>
            <a:ext cx="4748780" cy="4748780"/>
          </a:xfrm>
          <a:prstGeom prst="rect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0600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/>
              <a:t>遊び方①</a:t>
            </a:r>
            <a:endParaRPr kumimoji="1" lang="ja-JP" altLang="en-US" sz="6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08104" y="1303330"/>
            <a:ext cx="3168352" cy="22467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タイトル画面でゲームのレベルを選択してね。初めての人は </a:t>
            </a:r>
            <a:r>
              <a:rPr kumimoji="1" lang="en-US" altLang="ja-JP" sz="2800" dirty="0" smtClean="0"/>
              <a:t>EASY</a:t>
            </a:r>
            <a:r>
              <a:rPr kumimoji="1" lang="ja-JP" altLang="en-US" sz="2800" dirty="0" smtClean="0"/>
              <a:t> からチャレンジ！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496144" y="1196752"/>
            <a:ext cx="5083968" cy="51125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5" y="1363354"/>
            <a:ext cx="4754286" cy="4754286"/>
          </a:xfrm>
          <a:prstGeom prst="rect">
            <a:avLst/>
          </a:prstGeom>
          <a:ln w="76200">
            <a:solidFill>
              <a:srgbClr val="7030A0">
                <a:alpha val="0"/>
              </a:srgb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0600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/>
              <a:t>遊び方②</a:t>
            </a:r>
            <a:endParaRPr kumimoji="1" lang="ja-JP" altLang="en-US" sz="6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52120" y="1363354"/>
            <a:ext cx="3168352" cy="397031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操作はパソコンのカーソルキーで動かしたい方向のキーを押すだけ！</a:t>
            </a:r>
            <a:endParaRPr kumimoji="1" lang="en-US" altLang="ja-JP" sz="2800" dirty="0" smtClean="0"/>
          </a:p>
          <a:p>
            <a:r>
              <a:rPr lang="ja-JP" altLang="en-US" sz="2800" dirty="0"/>
              <a:t>城に入る前</a:t>
            </a:r>
            <a:r>
              <a:rPr lang="ja-JP" altLang="en-US" sz="2800" dirty="0" smtClean="0"/>
              <a:t>にスコア</a:t>
            </a:r>
            <a:r>
              <a:rPr lang="ja-JP" altLang="en-US" sz="2800" dirty="0" smtClean="0"/>
              <a:t>が</a:t>
            </a:r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３</a:t>
            </a:r>
            <a:r>
              <a:rPr lang="ja-JP" altLang="en-US" sz="2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</a:t>
            </a:r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００</a:t>
            </a:r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以上</a:t>
            </a:r>
            <a:r>
              <a:rPr lang="ja-JP" altLang="en-US" sz="2800" dirty="0" smtClean="0"/>
              <a:t>なら</a:t>
            </a:r>
            <a:r>
              <a:rPr lang="ja-JP" altLang="en-US" sz="2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ゲームクリア</a:t>
            </a:r>
            <a:r>
              <a:rPr lang="ja-JP" altLang="en-US" sz="2800" dirty="0" smtClean="0"/>
              <a:t>、</a:t>
            </a:r>
            <a:endParaRPr lang="en-US" altLang="ja-JP" sz="2800" dirty="0" smtClean="0"/>
          </a:p>
          <a:p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３</a:t>
            </a:r>
            <a:r>
              <a:rPr lang="ja-JP" altLang="en-US" sz="2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</a:t>
            </a:r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００</a:t>
            </a:r>
            <a:r>
              <a:rPr lang="ja-JP" altLang="en-US" sz="2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未満</a:t>
            </a:r>
            <a:r>
              <a:rPr lang="ja-JP" altLang="en-US" sz="2800" dirty="0" smtClean="0"/>
              <a:t>なら</a:t>
            </a:r>
            <a:endParaRPr lang="en-US" altLang="ja-JP" sz="2800" dirty="0" smtClean="0"/>
          </a:p>
          <a:p>
            <a:r>
              <a:rPr lang="ja-JP" altLang="en-US" sz="28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ゲームオーバー</a:t>
            </a:r>
            <a:endParaRPr kumimoji="1" lang="ja-JP" altLang="en-US" sz="2800" dirty="0">
              <a:ln w="10160">
                <a:solidFill>
                  <a:schemeClr val="accent1"/>
                </a:solidFill>
                <a:prstDash val="solid"/>
              </a:ln>
              <a:solidFill>
                <a:srgbClr val="0070C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4" y="86646"/>
            <a:ext cx="6698213" cy="6684708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1590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6" y="58316"/>
            <a:ext cx="6741368" cy="6741368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984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角丸四角形 63"/>
          <p:cNvSpPr/>
          <p:nvPr/>
        </p:nvSpPr>
        <p:spPr>
          <a:xfrm>
            <a:off x="4831927" y="1175540"/>
            <a:ext cx="3797506" cy="16059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409139" y="1175540"/>
            <a:ext cx="3802821" cy="16150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454428" y="4938595"/>
            <a:ext cx="3802821" cy="16234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72028" y="3097094"/>
            <a:ext cx="3797506" cy="16059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0600"/>
          </a:xfrm>
        </p:spPr>
        <p:txBody>
          <a:bodyPr>
            <a:noAutofit/>
          </a:bodyPr>
          <a:lstStyle/>
          <a:p>
            <a:r>
              <a:rPr kumimoji="1" lang="ja-JP" altLang="en-US" sz="6000" dirty="0" smtClean="0"/>
              <a:t>　</a:t>
            </a:r>
            <a:r>
              <a:rPr lang="ja-JP" altLang="en-US" sz="6000" dirty="0" smtClean="0"/>
              <a:t>登場</a:t>
            </a:r>
            <a:r>
              <a:rPr kumimoji="1" lang="ja-JP" altLang="en-US" sz="6000" dirty="0" smtClean="0"/>
              <a:t>キャラクター①</a:t>
            </a:r>
            <a:endParaRPr kumimoji="1" lang="ja-JP" altLang="en-US" sz="6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1680" y="134076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勇者（プレイヤー）</a:t>
            </a:r>
            <a:endParaRPr kumimoji="1" lang="en-US" altLang="ja-JP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 smtClean="0"/>
              <a:t>操作するキャラクター</a:t>
            </a:r>
            <a:endParaRPr kumimoji="1" lang="en-US" altLang="ja-JP" dirty="0" smtClean="0"/>
          </a:p>
          <a:p>
            <a:r>
              <a:rPr kumimoji="1" lang="ja-JP" altLang="en-US" dirty="0" smtClean="0"/>
              <a:t>敵に近づくと攻撃して倒します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91680" y="335699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スライム</a:t>
            </a:r>
            <a:r>
              <a:rPr kumimoji="1"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</a:t>
            </a:r>
            <a:r>
              <a:rPr kumimoji="1" lang="en-US" altLang="ja-JP" u="sng" dirty="0" smtClean="0"/>
              <a:t>)</a:t>
            </a:r>
          </a:p>
          <a:p>
            <a:r>
              <a:rPr lang="ja-JP" altLang="en-US" dirty="0"/>
              <a:t>倒す</a:t>
            </a:r>
            <a:r>
              <a:rPr lang="ja-JP" altLang="en-US" dirty="0" smtClean="0"/>
              <a:t>とスコアが１００増えます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63688" y="510899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魔導師（敵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ja-JP" altLang="en-US" dirty="0"/>
              <a:t>倒す</a:t>
            </a:r>
            <a:r>
              <a:rPr lang="ja-JP" altLang="en-US" dirty="0" smtClean="0"/>
              <a:t>とスコアが３００増えます</a:t>
            </a:r>
            <a:endParaRPr lang="en-US" altLang="ja-JP" dirty="0" smtClean="0"/>
          </a:p>
          <a:p>
            <a:r>
              <a:rPr kumimoji="1" lang="en-US" altLang="ja-JP" dirty="0" smtClean="0"/>
              <a:t>※3</a:t>
            </a:r>
            <a:r>
              <a:rPr kumimoji="1" lang="ja-JP" altLang="en-US" dirty="0" smtClean="0"/>
              <a:t>体のみ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08" y="1399190"/>
            <a:ext cx="771428" cy="1161130"/>
          </a:xfrm>
          <a:prstGeom prst="round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3" name="角丸四角形 52"/>
          <p:cNvSpPr/>
          <p:nvPr/>
        </p:nvSpPr>
        <p:spPr>
          <a:xfrm>
            <a:off x="4792508" y="4974312"/>
            <a:ext cx="3802821" cy="162343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角丸四角形 53"/>
          <p:cNvSpPr/>
          <p:nvPr/>
        </p:nvSpPr>
        <p:spPr>
          <a:xfrm>
            <a:off x="4831927" y="3097094"/>
            <a:ext cx="3797506" cy="16059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012160" y="134076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黒騎士（敵）</a:t>
            </a:r>
            <a:endParaRPr kumimoji="1" lang="en-US" altLang="ja-JP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dirty="0" smtClean="0"/>
              <a:t>近づくと攻撃されて、</a:t>
            </a:r>
            <a:endParaRPr kumimoji="1" lang="en-US" altLang="ja-JP" dirty="0" smtClean="0"/>
          </a:p>
          <a:p>
            <a:r>
              <a:rPr lang="ja-JP" altLang="en-US" dirty="0" smtClean="0"/>
              <a:t>減点</a:t>
            </a:r>
            <a:r>
              <a:rPr kumimoji="1" lang="ja-JP" altLang="en-US" dirty="0" smtClean="0"/>
              <a:t>されます</a:t>
            </a:r>
            <a:endParaRPr kumimoji="1" lang="en-US" altLang="ja-JP" dirty="0" smtClean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084168" y="335683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ミミック</a:t>
            </a:r>
            <a:r>
              <a:rPr kumimoji="1"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敵</a:t>
            </a:r>
            <a:r>
              <a:rPr kumimoji="1" lang="en-US" altLang="ja-JP" u="sng" dirty="0" smtClean="0"/>
              <a:t>)</a:t>
            </a:r>
          </a:p>
          <a:p>
            <a:r>
              <a:rPr lang="ja-JP" altLang="en-US" dirty="0"/>
              <a:t>倒す</a:t>
            </a:r>
            <a:r>
              <a:rPr lang="ja-JP" altLang="en-US" dirty="0" smtClean="0"/>
              <a:t>とスコアが１００増えます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084168" y="510899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宝箱（敵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lang="ja-JP" altLang="en-US" dirty="0" smtClean="0"/>
              <a:t>ゲットするとスコアが</a:t>
            </a:r>
            <a:endParaRPr lang="en-US" altLang="ja-JP" dirty="0" smtClean="0"/>
          </a:p>
          <a:p>
            <a:r>
              <a:rPr lang="ja-JP" altLang="en-US" dirty="0" smtClean="0"/>
              <a:t>３００増えます</a:t>
            </a:r>
            <a:endParaRPr lang="en-US" altLang="ja-JP" dirty="0" smtClean="0"/>
          </a:p>
          <a:p>
            <a:r>
              <a:rPr kumimoji="1" lang="en-US" altLang="ja-JP" dirty="0" smtClean="0"/>
              <a:t>※3</a:t>
            </a:r>
            <a:r>
              <a:rPr lang="ja-JP" altLang="en-US" dirty="0"/>
              <a:t>個</a:t>
            </a:r>
            <a:r>
              <a:rPr kumimoji="1" lang="ja-JP" altLang="en-US" dirty="0" smtClean="0"/>
              <a:t>のみ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61" y="3399383"/>
            <a:ext cx="928491" cy="939164"/>
          </a:xfrm>
          <a:prstGeom prst="round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282780"/>
            <a:ext cx="1040550" cy="983377"/>
          </a:xfrm>
          <a:prstGeom prst="round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3" t="24841" r="26615" b="23970"/>
          <a:stretch/>
        </p:blipFill>
        <p:spPr bwMode="auto">
          <a:xfrm>
            <a:off x="697302" y="1369978"/>
            <a:ext cx="794541" cy="1141907"/>
          </a:xfrm>
          <a:prstGeom prst="round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2" t="20759" r="18148" b="28333"/>
          <a:stretch/>
        </p:blipFill>
        <p:spPr bwMode="auto">
          <a:xfrm>
            <a:off x="727281" y="5201104"/>
            <a:ext cx="790301" cy="1016102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t="27003" r="30058" b="29119"/>
          <a:stretch/>
        </p:blipFill>
        <p:spPr bwMode="auto">
          <a:xfrm>
            <a:off x="654179" y="3357154"/>
            <a:ext cx="853065" cy="923168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3612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1" grpId="0" animBg="1"/>
      <p:bldP spid="16" grpId="0" animBg="1"/>
      <p:bldP spid="17" grpId="0" animBg="1"/>
      <p:bldP spid="2" grpId="0"/>
      <p:bldP spid="5" grpId="0"/>
      <p:bldP spid="6" grpId="0"/>
      <p:bldP spid="7" grpId="0"/>
      <p:bldP spid="53" grpId="0" animBg="1"/>
      <p:bldP spid="54" grpId="0" animBg="1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角丸四角形 11"/>
          <p:cNvSpPr/>
          <p:nvPr/>
        </p:nvSpPr>
        <p:spPr>
          <a:xfrm>
            <a:off x="4832617" y="3026255"/>
            <a:ext cx="3797506" cy="16059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98" y="3324341"/>
            <a:ext cx="1054071" cy="1054071"/>
          </a:xfrm>
          <a:prstGeom prst="round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2" name="角丸四角形 51"/>
          <p:cNvSpPr/>
          <p:nvPr/>
        </p:nvSpPr>
        <p:spPr>
          <a:xfrm>
            <a:off x="472028" y="3008772"/>
            <a:ext cx="3807305" cy="16234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778481" y="3120975"/>
            <a:ext cx="2437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メイド</a:t>
            </a:r>
            <a:r>
              <a:rPr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障害物）</a:t>
            </a:r>
            <a:endParaRPr lang="en-US" altLang="ja-JP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/>
              <a:t>倒すことができません画面の下に挟まれるとゲームオーバーになります</a:t>
            </a:r>
            <a:endParaRPr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30" y="3268462"/>
            <a:ext cx="916675" cy="1043600"/>
          </a:xfrm>
          <a:prstGeom prst="round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70" name="角丸四角形 69"/>
          <p:cNvSpPr/>
          <p:nvPr/>
        </p:nvSpPr>
        <p:spPr>
          <a:xfrm>
            <a:off x="4822818" y="1198458"/>
            <a:ext cx="3807305" cy="16234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6129271" y="1310661"/>
            <a:ext cx="2437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岩</a:t>
            </a:r>
            <a:r>
              <a:rPr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障害物）</a:t>
            </a:r>
            <a:endParaRPr lang="en-US" altLang="ja-JP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/>
              <a:t>倒すことができません画面の下に挟まれるとゲームオーバーになります</a:t>
            </a:r>
            <a:endParaRPr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32" y="1605438"/>
            <a:ext cx="966922" cy="856416"/>
          </a:xfrm>
          <a:prstGeom prst="round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タイトル 1"/>
          <p:cNvSpPr txBox="1">
            <a:spLocks/>
          </p:cNvSpPr>
          <p:nvPr/>
        </p:nvSpPr>
        <p:spPr>
          <a:xfrm>
            <a:off x="513214" y="11663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000" dirty="0" smtClean="0"/>
              <a:t>　登場キャラクター②</a:t>
            </a:r>
            <a:endParaRPr lang="ja-JP" altLang="en-US" sz="6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052269" y="3286153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ビッグスライム</a:t>
            </a:r>
            <a:r>
              <a:rPr kumimoji="1"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u="sng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ボス</a:t>
            </a:r>
            <a:r>
              <a:rPr kumimoji="1" lang="en-US" altLang="ja-JP" u="sng" dirty="0" smtClean="0"/>
              <a:t>)</a:t>
            </a:r>
          </a:p>
          <a:p>
            <a:r>
              <a:rPr lang="en-US" altLang="ja-JP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HARD</a:t>
            </a:r>
            <a:r>
              <a:rPr lang="ja-JP" altLang="en-US" dirty="0" smtClean="0"/>
              <a:t>レベルの最後に現れるボスキャラ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472027" y="1198458"/>
            <a:ext cx="3807305" cy="16234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7" y="1537783"/>
            <a:ext cx="927848" cy="984081"/>
          </a:xfrm>
          <a:prstGeom prst="round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テキスト ボックス 19"/>
          <p:cNvSpPr txBox="1"/>
          <p:nvPr/>
        </p:nvSpPr>
        <p:spPr>
          <a:xfrm>
            <a:off x="1778480" y="1310661"/>
            <a:ext cx="2437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植物</a:t>
            </a:r>
            <a:r>
              <a:rPr lang="en-US" altLang="ja-JP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lang="ja-JP" altLang="en-US" u="sng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障害物）</a:t>
            </a:r>
            <a:endParaRPr lang="en-US" altLang="ja-JP" u="sng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lang="ja-JP" altLang="en-US" dirty="0" smtClean="0"/>
              <a:t>倒すことができません画面の下に挟まれるとゲームオーバーになります</a:t>
            </a:r>
            <a:endParaRPr lang="en-US" altLang="ja-JP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045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2" grpId="0" animBg="1"/>
      <p:bldP spid="62" grpId="0"/>
      <p:bldP spid="70" grpId="0" animBg="1"/>
      <p:bldP spid="72" grpId="0"/>
      <p:bldP spid="14" grpId="0"/>
      <p:bldP spid="17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196752"/>
            <a:ext cx="8686800" cy="5472608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ゲームのレベルは、</a:t>
            </a:r>
            <a:r>
              <a:rPr kumimoji="1" lang="en-US" altLang="ja-JP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EASY</a:t>
            </a:r>
            <a:r>
              <a:rPr kumimoji="1" lang="ja-JP" altLang="en-US" dirty="0" err="1" smtClean="0"/>
              <a:t>、</a:t>
            </a:r>
            <a:r>
              <a:rPr kumimoji="1" lang="en-US" altLang="ja-JP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NORMAL</a:t>
            </a:r>
            <a:r>
              <a:rPr kumimoji="1" lang="ja-JP" altLang="en-US" dirty="0" err="1" smtClean="0"/>
              <a:t>、</a:t>
            </a:r>
            <a:r>
              <a:rPr kumimoji="1" lang="en-US" altLang="ja-JP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HARD</a:t>
            </a:r>
            <a:r>
              <a:rPr kumimoji="1" lang="ja-JP" altLang="en-US" dirty="0" smtClean="0"/>
              <a:t>の３つ。レベルに応じて、障害物の数を変える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操作するキャラクターはカーソルキーで動かす</a:t>
            </a:r>
            <a:endParaRPr kumimoji="1" lang="en-US" altLang="ja-JP" dirty="0" smtClean="0"/>
          </a:p>
          <a:p>
            <a:r>
              <a:rPr lang="ja-JP" altLang="en-US" dirty="0"/>
              <a:t>敵</a:t>
            </a:r>
            <a:r>
              <a:rPr lang="ja-JP" altLang="en-US" dirty="0" smtClean="0"/>
              <a:t>の近くに操作キャラをもっていくと剣を振るモーションがでて敵に応じてスコアが</a:t>
            </a:r>
            <a:r>
              <a:rPr lang="ja-JP" alt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増</a:t>
            </a:r>
            <a:r>
              <a:rPr lang="ja-JP" alt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減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スライム </a:t>
            </a:r>
            <a:r>
              <a:rPr lang="en-US" altLang="ja-JP" dirty="0" smtClean="0"/>
              <a:t>/</a:t>
            </a:r>
            <a:r>
              <a:rPr lang="ja-JP" altLang="en-US" dirty="0" smtClean="0"/>
              <a:t> ミミック なら</a:t>
            </a:r>
            <a:r>
              <a:rPr lang="en-US" altLang="ja-JP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100</a:t>
            </a:r>
            <a:r>
              <a:rPr lang="ja-JP" alt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増</a:t>
            </a:r>
            <a:endParaRPr lang="en-US" altLang="ja-JP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1"/>
            <a:r>
              <a:rPr lang="ja-JP" altLang="en-US" dirty="0"/>
              <a:t>魔</a:t>
            </a:r>
            <a:r>
              <a:rPr lang="ja-JP" altLang="en-US" dirty="0" smtClean="0"/>
              <a:t>導師なら</a:t>
            </a:r>
            <a:r>
              <a:rPr lang="en-US" altLang="ja-JP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300</a:t>
            </a:r>
            <a:r>
              <a:rPr lang="ja-JP" alt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増</a:t>
            </a:r>
            <a:endParaRPr lang="en-US" altLang="ja-JP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lvl="1"/>
            <a:r>
              <a:rPr lang="ja-JP" altLang="en-US" dirty="0" smtClean="0"/>
              <a:t>黒騎士なら接触している間 </a:t>
            </a:r>
            <a:r>
              <a:rPr lang="en-US" altLang="ja-JP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10</a:t>
            </a:r>
            <a:r>
              <a:rPr lang="ja-JP" alt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減</a:t>
            </a:r>
            <a:endParaRPr lang="en-US" altLang="ja-JP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ja-JP" altLang="en-US" dirty="0"/>
              <a:t>障害物（植物 </a:t>
            </a:r>
            <a:r>
              <a:rPr lang="en-US" altLang="ja-JP" dirty="0"/>
              <a:t>/</a:t>
            </a:r>
            <a:r>
              <a:rPr lang="ja-JP" altLang="en-US" dirty="0"/>
              <a:t> メイド</a:t>
            </a:r>
            <a:r>
              <a:rPr lang="ja-JP" altLang="en-US" dirty="0" smtClean="0"/>
              <a:t> </a:t>
            </a:r>
            <a:r>
              <a:rPr lang="en-US" altLang="ja-JP" dirty="0"/>
              <a:t>/</a:t>
            </a:r>
            <a:r>
              <a:rPr lang="ja-JP" altLang="en-US" dirty="0"/>
              <a:t> 岩 ）は</a:t>
            </a:r>
            <a:r>
              <a:rPr lang="ja-JP" altLang="en-US" dirty="0" smtClean="0"/>
              <a:t>衝突しても画面から消えず、障害物の方向にキャラクターを動かすことができない。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 </a:t>
            </a:r>
            <a:r>
              <a:rPr lang="ja-JP" altLang="en-US" dirty="0" smtClean="0"/>
              <a:t>キャラクターが障害物と画面の</a:t>
            </a:r>
            <a:r>
              <a:rPr lang="ja-JP" altLang="en-US" dirty="0"/>
              <a:t>下</a:t>
            </a:r>
            <a:r>
              <a:rPr lang="ja-JP" altLang="en-US" dirty="0" smtClean="0"/>
              <a:t>に挟まると、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ゲームオーバー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r>
              <a:rPr kumimoji="1" lang="ja-JP" altLang="en-US" dirty="0"/>
              <a:t>最後</a:t>
            </a:r>
            <a:r>
              <a:rPr kumimoji="1" lang="ja-JP" altLang="en-US" dirty="0" smtClean="0"/>
              <a:t>に出てくるものにあたるとゲーム終了</a:t>
            </a:r>
            <a:endParaRPr lang="en-US" altLang="ja-JP" dirty="0"/>
          </a:p>
          <a:p>
            <a:r>
              <a:rPr lang="ja-JP" altLang="en-US" dirty="0" smtClean="0"/>
              <a:t>スコア</a:t>
            </a:r>
            <a:r>
              <a:rPr lang="ja-JP" altLang="en-US" dirty="0" smtClean="0"/>
              <a:t>が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３</a:t>
            </a:r>
            <a:r>
              <a:rPr lang="ja-JP" alt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</a:t>
            </a:r>
            <a:r>
              <a:rPr lang="en-US" altLang="ja-JP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00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以上</a:t>
            </a:r>
            <a:r>
              <a:rPr lang="ja-JP" altLang="en-US" dirty="0" smtClean="0"/>
              <a:t>なら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クリア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３</a:t>
            </a:r>
            <a:r>
              <a:rPr lang="ja-JP" altLang="en-US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０</a:t>
            </a:r>
            <a:r>
              <a:rPr lang="en-US" altLang="ja-JP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00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未満</a:t>
            </a:r>
            <a:r>
              <a:rPr lang="ja-JP" altLang="en-US" dirty="0" smtClean="0"/>
              <a:t>なら</a:t>
            </a:r>
            <a:r>
              <a:rPr lang="ja-JP" alt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ゲームオーバー</a:t>
            </a:r>
            <a:r>
              <a:rPr lang="ja-JP" altLang="en-US" dirty="0" smtClean="0"/>
              <a:t>になる様に判定する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3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</TotalTime>
  <Words>540</Words>
  <Application>Microsoft Office PowerPoint</Application>
  <PresentationFormat>画面に合わせる (4:3)</PresentationFormat>
  <Paragraphs>86</Paragraphs>
  <Slides>13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HGP創英角ﾎﾟｯﾌﾟ体</vt:lpstr>
      <vt:lpstr>HGSｺﾞｼｯｸE</vt:lpstr>
      <vt:lpstr>Meiryo UI</vt:lpstr>
      <vt:lpstr>ＭＳ Ｐゴシック</vt:lpstr>
      <vt:lpstr>Arial</vt:lpstr>
      <vt:lpstr>Calibri</vt:lpstr>
      <vt:lpstr>Office ​​テーマ</vt:lpstr>
      <vt:lpstr>スライムハンター</vt:lpstr>
      <vt:lpstr>どんなゲームか</vt:lpstr>
      <vt:lpstr>遊び方①</vt:lpstr>
      <vt:lpstr>遊び方②</vt:lpstr>
      <vt:lpstr>PowerPoint プレゼンテーション</vt:lpstr>
      <vt:lpstr>PowerPoint プレゼンテーション</vt:lpstr>
      <vt:lpstr>　登場キャラクター①</vt:lpstr>
      <vt:lpstr>PowerPoint プレゼンテーション</vt:lpstr>
      <vt:lpstr>仕様</vt:lpstr>
      <vt:lpstr>9月から改善したところ</vt:lpstr>
      <vt:lpstr>障害物の判定</vt:lpstr>
      <vt:lpstr>企画を通して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sazae</dc:creator>
  <cp:lastModifiedBy>guest16</cp:lastModifiedBy>
  <cp:revision>172</cp:revision>
  <dcterms:created xsi:type="dcterms:W3CDTF">2018-09-28T12:15:31Z</dcterms:created>
  <dcterms:modified xsi:type="dcterms:W3CDTF">2018-11-24T03:50:05Z</dcterms:modified>
</cp:coreProperties>
</file>